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01"/>
  </p:normalViewPr>
  <p:slideViewPr>
    <p:cSldViewPr snapToGrid="0">
      <p:cViewPr varScale="1">
        <p:scale>
          <a:sx n="117" d="100"/>
          <a:sy n="117" d="100"/>
        </p:scale>
        <p:origin x="5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10/23/23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ho.int/initiatives/global-digital-health-certification-network" TargetMode="External"/><Relationship Id="rId2" Type="http://schemas.openxmlformats.org/officeDocument/2006/relationships/hyperlink" Target="https://racsel.org/conectaton2023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D40B6-C45D-CBDA-5EC0-4C7330C20A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ACE1AD-0E76-0E4E-8838-B015C1093C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611F5B-A1BF-FCC8-B7BF-AF9D74FC4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85157"/>
            <a:ext cx="7772400" cy="448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884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3D15E-661D-D4DF-C174-90A8D4603D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2611-5AB5-FA16-98E2-5E84B69AA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84BE5D-7726-9685-E6F8-A9CF0A502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85157"/>
            <a:ext cx="7772400" cy="448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8090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CF925-4047-BFDC-F991-E2BEDB73F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DF1BD0-6DE4-B6F8-3A36-A6D98C26B2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67EC82-0CFE-4409-1F55-E9259E41A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85157"/>
            <a:ext cx="7772400" cy="448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385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1E6B8-7615-51C4-0F4E-773202486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4F6F4-42C9-E063-128A-248B3C7BF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F23807-85EE-7C01-3EE3-A53633BF7C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85157"/>
            <a:ext cx="7772400" cy="448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486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59A0A-C180-B692-8D91-EAF3DB66B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20B93-789F-2E07-04AE-1506D90F2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https://racsel.org/conectaton2023/</a:t>
            </a:r>
            <a:endParaRPr lang="en-US" dirty="0"/>
          </a:p>
          <a:p>
            <a:r>
              <a:rPr lang="en-US" dirty="0">
                <a:hlinkClick r:id="rId3"/>
              </a:rPr>
              <a:t>https://www.who.int/initiatives/global-digital-health-certification-network</a:t>
            </a:r>
            <a:endParaRPr lang="en-US" dirty="0"/>
          </a:p>
          <a:p>
            <a:r>
              <a:rPr lang="en-BR" dirty="0"/>
              <a:t>https://vimeo.com/869156997</a:t>
            </a:r>
          </a:p>
          <a:p>
            <a:endParaRPr lang="en-US" dirty="0"/>
          </a:p>
          <a:p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352882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9C040-934F-DCD9-DA02-8F8405E57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0E15B-C8AF-ABA2-B9BA-E4512DBF9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37358B-4D22-4A7D-6EC6-52C5AC9B0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376" y="559558"/>
            <a:ext cx="10615324" cy="612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583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F65BA-B873-9BAE-523D-B79C808C6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B51F5E-31F2-0927-72D0-AE2DBC9C2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B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3C206C-6972-552F-746D-FEDFBA545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185157"/>
            <a:ext cx="7772400" cy="448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568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C9485-DA2E-5CE0-6743-D5E4DAAA0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1B481-2C24-F931-DDAC-4B9EC6BEA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 Preparatory test webinar: 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=6VLy4l7ADrI</a:t>
            </a:r>
            <a:endParaRPr lang="en-B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12296A-156A-045E-DA31-5A0D671E9106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BR" dirty="0"/>
              <a:t>https://gazelle.racsel.org/EVSClient/home.seam</a:t>
            </a:r>
          </a:p>
        </p:txBody>
      </p:sp>
    </p:spTree>
    <p:extLst>
      <p:ext uri="{BB962C8B-B14F-4D97-AF65-F5344CB8AC3E}">
        <p14:creationId xmlns:p14="http://schemas.microsoft.com/office/powerpoint/2010/main" val="3187013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213</TotalTime>
  <Words>57</Words>
  <Application>Microsoft Macintosh PowerPoint</Application>
  <PresentationFormat>Widescreen</PresentationFormat>
  <Paragraphs>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Beatriz de Faria Leao</dc:creator>
  <cp:lastModifiedBy>Beatriz de Faria Leao</cp:lastModifiedBy>
  <cp:revision>2</cp:revision>
  <dcterms:created xsi:type="dcterms:W3CDTF">2023-10-23T18:12:17Z</dcterms:created>
  <dcterms:modified xsi:type="dcterms:W3CDTF">2023-10-23T21:45:32Z</dcterms:modified>
</cp:coreProperties>
</file>

<file path=docProps/thumbnail.jpeg>
</file>